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80" r:id="rId4"/>
    <p:sldId id="296" r:id="rId5"/>
    <p:sldId id="297" r:id="rId6"/>
    <p:sldId id="283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25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507596"/>
    <a:srgbClr val="C55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6395" autoAdjust="0"/>
  </p:normalViewPr>
  <p:slideViewPr>
    <p:cSldViewPr>
      <p:cViewPr varScale="1">
        <p:scale>
          <a:sx n="107" d="100"/>
          <a:sy n="107" d="100"/>
        </p:scale>
        <p:origin x="37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D0D-16BA-47A2-AFAA-6F9AFD6EA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597" y="796707"/>
            <a:ext cx="3678520" cy="844985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937" y="6281163"/>
            <a:ext cx="431015" cy="211791"/>
          </a:xfrm>
          <a:prstGeom prst="rect">
            <a:avLst/>
          </a:prstGeom>
        </p:spPr>
        <p:txBody>
          <a:bodyPr/>
          <a:lstStyle/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99E03-A5E2-41B5-A515-39078FAB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4230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74258-B18F-4C72-99C6-E21E3746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150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838" y="6173467"/>
            <a:ext cx="2184533" cy="4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>
            <a:extLst>
              <a:ext uri="{FF2B5EF4-FFF2-40B4-BE49-F238E27FC236}">
                <a16:creationId xmlns:a16="http://schemas.microsoft.com/office/drawing/2014/main" id="{A1745E8B-2CCF-45A7-9F8B-5F83573473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531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773509" y="6488551"/>
            <a:ext cx="1037344" cy="369449"/>
          </a:xfrm>
          <a:prstGeom prst="rect">
            <a:avLst/>
          </a:prstGeom>
        </p:spPr>
        <p:txBody>
          <a:bodyPr/>
          <a:lstStyle/>
          <a:p>
            <a:pPr algn="r"/>
            <a:fld id="{6DE55804-D118-2B4A-AD41-9C544F0DF4A9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20" y="1599077"/>
            <a:ext cx="3853112" cy="10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B9972-10A4-4B89-B093-8BABBDBA8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A1415-D731-483F-853A-80989E879192}" type="datetime1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B9341-EC45-4EAD-B467-9005E628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/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429285" y="1964531"/>
            <a:ext cx="5507342" cy="1176139"/>
          </a:xfrm>
        </p:spPr>
        <p:txBody>
          <a:bodyPr>
            <a:normAutofit fontScale="90000"/>
          </a:bodyPr>
          <a:lstStyle/>
          <a:p>
            <a:r>
              <a:rPr lang="en-US"/>
              <a:t>Soil health and food production: status and challenges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429285" y="3976776"/>
            <a:ext cx="4883485" cy="1519325"/>
          </a:xfrm>
        </p:spPr>
        <p:txBody>
          <a:bodyPr anchor="b">
            <a:noAutofit/>
          </a:bodyPr>
          <a:lstStyle/>
          <a:p>
            <a:r>
              <a:rPr lang="en-US" smtClean="0"/>
              <a:t> </a:t>
            </a:r>
            <a:r>
              <a:rPr lang="en-US" sz="2700"/>
              <a:t>Dr. </a:t>
            </a:r>
            <a:r>
              <a:rPr lang="en-US" sz="2700" smtClean="0"/>
              <a:t>Ronald </a:t>
            </a:r>
            <a:r>
              <a:rPr lang="en-US" sz="2700"/>
              <a:t>Vargas </a:t>
            </a:r>
            <a:endParaRPr lang="en-US" sz="2700" smtClean="0"/>
          </a:p>
          <a:p>
            <a:endParaRPr lang="ru-RU" sz="2700" smtClean="0"/>
          </a:p>
          <a:p>
            <a:endParaRPr lang="en-GB" sz="27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E73926-63D8-48BA-91E9-4D4C69C586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16" y="1562179"/>
            <a:ext cx="3683915" cy="36765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27124" y="472834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</a:rPr>
              <a:t>International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</a:rPr>
              <a:t>Consultant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10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435" t="25230" r="21797" b="18303"/>
          <a:stretch/>
        </p:blipFill>
        <p:spPr>
          <a:xfrm>
            <a:off x="847724" y="1484784"/>
            <a:ext cx="8056587" cy="45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11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026" t="25257" r="22147" b="17668"/>
          <a:stretch/>
        </p:blipFill>
        <p:spPr>
          <a:xfrm>
            <a:off x="833639" y="1305099"/>
            <a:ext cx="7710633" cy="43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12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943" t="29147" r="33868" b="21300"/>
          <a:stretch/>
        </p:blipFill>
        <p:spPr>
          <a:xfrm>
            <a:off x="876708" y="1412775"/>
            <a:ext cx="7451540" cy="42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13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7357" t="29893" r="33670" b="21616"/>
          <a:stretch/>
        </p:blipFill>
        <p:spPr>
          <a:xfrm>
            <a:off x="847724" y="1628800"/>
            <a:ext cx="6768752" cy="3769938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558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14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174" t="29310" r="33365" b="21840"/>
          <a:stretch/>
        </p:blipFill>
        <p:spPr>
          <a:xfrm>
            <a:off x="847723" y="1628800"/>
            <a:ext cx="738802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99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15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343" t="29245" r="33964" b="21623"/>
          <a:stretch/>
        </p:blipFill>
        <p:spPr>
          <a:xfrm>
            <a:off x="839594" y="1772816"/>
            <a:ext cx="7128614" cy="404597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878554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16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419" t="29398" r="33866" b="22015"/>
          <a:stretch/>
        </p:blipFill>
        <p:spPr>
          <a:xfrm>
            <a:off x="1415480" y="1700807"/>
            <a:ext cx="7316012" cy="4104457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82776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17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445" t="29979" r="33710" b="21434"/>
          <a:stretch/>
        </p:blipFill>
        <p:spPr>
          <a:xfrm>
            <a:off x="1415479" y="1772816"/>
            <a:ext cx="7078231" cy="396044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91033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18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996" t="29729" r="33838" b="21713"/>
          <a:stretch/>
        </p:blipFill>
        <p:spPr>
          <a:xfrm>
            <a:off x="983432" y="1916831"/>
            <a:ext cx="7344816" cy="4080453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62940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19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127" t="29824" r="33549" b="21460"/>
          <a:stretch/>
        </p:blipFill>
        <p:spPr>
          <a:xfrm>
            <a:off x="847724" y="1628800"/>
            <a:ext cx="751763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6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40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2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215" t="16181" r="20295" b="10411"/>
          <a:stretch/>
        </p:blipFill>
        <p:spPr>
          <a:xfrm>
            <a:off x="727214" y="1466491"/>
            <a:ext cx="8779095" cy="48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20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087" t="29210" r="33621" b="21358"/>
          <a:stretch/>
        </p:blipFill>
        <p:spPr>
          <a:xfrm>
            <a:off x="623391" y="1484784"/>
            <a:ext cx="778668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8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21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281" t="29611" r="33887" b="21230"/>
          <a:stretch/>
        </p:blipFill>
        <p:spPr>
          <a:xfrm>
            <a:off x="479376" y="1484784"/>
            <a:ext cx="750261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63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22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980" t="29157" r="33607" b="22157"/>
          <a:stretch/>
        </p:blipFill>
        <p:spPr>
          <a:xfrm>
            <a:off x="847724" y="1484784"/>
            <a:ext cx="779565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1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720" y="3717032"/>
            <a:ext cx="5722751" cy="9047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</a:t>
            </a:r>
            <a:r>
              <a:rPr lang="en-US"/>
              <a:t>you</a:t>
            </a:r>
            <a:r>
              <a:rPr lang="en-US" smtClean="0"/>
              <a:t>!</a:t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b="0"/>
              <a:t>ronyvargas1976@gmail.com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Soil health and food production: status and challenges</a:t>
            </a:r>
            <a:endParaRPr lang="en-US" sz="240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804" t="21534" r="39637" b="24701"/>
          <a:stretch/>
        </p:blipFill>
        <p:spPr>
          <a:xfrm>
            <a:off x="847725" y="1474619"/>
            <a:ext cx="5073162" cy="4314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7580" t="74957" r="33333" b="9915"/>
          <a:stretch/>
        </p:blipFill>
        <p:spPr>
          <a:xfrm>
            <a:off x="5184475" y="1482052"/>
            <a:ext cx="6518942" cy="15851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47725" y="590295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smtClean="0">
                <a:solidFill>
                  <a:schemeClr val="tx2"/>
                </a:solidFill>
              </a:rPr>
              <a:t>Downloaded from: www.science.org on Oct 06 2023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40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4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796" t="16780" r="34977" b="9398"/>
          <a:stretch/>
        </p:blipFill>
        <p:spPr>
          <a:xfrm>
            <a:off x="847725" y="1264197"/>
            <a:ext cx="6124575" cy="5096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343346" y="6099266"/>
            <a:ext cx="35215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smtClean="0">
                <a:solidFill>
                  <a:schemeClr val="tx2"/>
                </a:solidFill>
              </a:rPr>
              <a:t>Downloaded from: www.science.org on Oct 06 2023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1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40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5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32456" y="5942803"/>
            <a:ext cx="38595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smtClean="0">
                <a:solidFill>
                  <a:schemeClr val="tx2"/>
                </a:solidFill>
              </a:rPr>
              <a:t>Richardson </a:t>
            </a:r>
            <a:r>
              <a:rPr lang="en-US" sz="1100" i="1" smtClean="0">
                <a:solidFill>
                  <a:schemeClr val="tx2"/>
                </a:solidFill>
              </a:rPr>
              <a:t>et al</a:t>
            </a:r>
            <a:r>
              <a:rPr lang="en-US" sz="1100" smtClean="0">
                <a:solidFill>
                  <a:schemeClr val="tx2"/>
                </a:solidFill>
              </a:rPr>
              <a:t>., Sci. Adv. 9, eadh2458 (2023), 13 Sept 2023 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150" t="19892" r="29651" b="13345"/>
          <a:stretch/>
        </p:blipFill>
        <p:spPr>
          <a:xfrm>
            <a:off x="847725" y="1294452"/>
            <a:ext cx="7264499" cy="494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591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6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31" t="18778" r="20857" b="16001"/>
          <a:stretch/>
        </p:blipFill>
        <p:spPr>
          <a:xfrm>
            <a:off x="983432" y="1340769"/>
            <a:ext cx="9945570" cy="487719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 txBox="1">
            <a:spLocks/>
          </p:cNvSpPr>
          <p:nvPr/>
        </p:nvSpPr>
        <p:spPr>
          <a:xfrm>
            <a:off x="695400" y="400461"/>
            <a:ext cx="10020300" cy="758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smtClean="0"/>
              <a:t>Soil health and food production: status and challenges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60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40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7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588" t="28304" r="12848" b="16214"/>
          <a:stretch/>
        </p:blipFill>
        <p:spPr>
          <a:xfrm>
            <a:off x="832117" y="1556792"/>
            <a:ext cx="9510975" cy="39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9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8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020" t="26373" r="22112" b="17582"/>
          <a:stretch/>
        </p:blipFill>
        <p:spPr>
          <a:xfrm>
            <a:off x="878356" y="1412776"/>
            <a:ext cx="8458004" cy="46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CCDB4-78C5-458C-8590-9CDA066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4" y="365125"/>
            <a:ext cx="10365707" cy="758825"/>
          </a:xfrm>
        </p:spPr>
        <p:txBody>
          <a:bodyPr anchor="b">
            <a:noAutofit/>
          </a:bodyPr>
          <a:lstStyle/>
          <a:p>
            <a:r>
              <a:rPr lang="en-US" sz="2400"/>
              <a:t>Soil health and food production: status and challenges</a:t>
            </a:r>
            <a:endParaRPr lang="en-US" sz="2750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10868025" y="6409377"/>
            <a:ext cx="646894" cy="369449"/>
          </a:xfrm>
          <a:prstGeom prst="rect">
            <a:avLst/>
          </a:prstGeom>
        </p:spPr>
        <p:txBody>
          <a:bodyPr/>
          <a:lstStyle/>
          <a:p>
            <a:pPr algn="ctr"/>
            <a:fld id="{6DE55804-D118-2B4A-AD41-9C544F0DF4A9}" type="slidenum">
              <a:rPr lang="en-GB" sz="2000" smtClean="0">
                <a:solidFill>
                  <a:schemeClr val="bg1"/>
                </a:solidFill>
              </a:rPr>
              <a:pPr algn="ctr"/>
              <a:t>9</a:t>
            </a:fld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084" t="25863" r="27485" b="18100"/>
          <a:stretch/>
        </p:blipFill>
        <p:spPr>
          <a:xfrm>
            <a:off x="911424" y="1340617"/>
            <a:ext cx="6624736" cy="492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Другая 1">
    <a:dk1>
      <a:srgbClr val="034A90"/>
    </a:dk1>
    <a:lt1>
      <a:sysClr val="window" lastClr="FFFFFF"/>
    </a:lt1>
    <a:dk2>
      <a:srgbClr val="3A3838"/>
    </a:dk2>
    <a:lt2>
      <a:srgbClr val="E7E6E6"/>
    </a:lt2>
    <a:accent1>
      <a:srgbClr val="4472C4"/>
    </a:accent1>
    <a:accent2>
      <a:srgbClr val="00B05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</Words>
  <Application>Microsoft Office PowerPoint</Application>
  <PresentationFormat>Широкоэкранный</PresentationFormat>
  <Paragraphs>49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Soil health and food production: status and challenges   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Презентация PowerPoint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Soil health and food production: status and challenges</vt:lpstr>
      <vt:lpstr>Thank you!  ronyvargas1976@gmail.com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2023-05-02T16:53:49Z</dcterms:created>
  <dcterms:modified xsi:type="dcterms:W3CDTF">2023-11-24T11:42:04Z</dcterms:modified>
</cp:coreProperties>
</file>